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0"/>
  </p:notesMasterIdLst>
  <p:sldIdLst>
    <p:sldId id="313" r:id="rId3"/>
    <p:sldId id="461" r:id="rId4"/>
    <p:sldId id="454" r:id="rId5"/>
    <p:sldId id="456" r:id="rId6"/>
    <p:sldId id="457" r:id="rId7"/>
    <p:sldId id="459" r:id="rId8"/>
    <p:sldId id="460" r:id="rId9"/>
  </p:sldIdLst>
  <p:sldSz cx="9144000" cy="6858000" type="screen4x3"/>
  <p:notesSz cx="67849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6600"/>
    <a:srgbClr val="3366FF"/>
    <a:srgbClr val="FF3300"/>
    <a:srgbClr val="FF99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E9F9-DB6D-4D5B-8AD0-12817901DE45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0479-C1D2-4DE8-A67B-B9F255EC2F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7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63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4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95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24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49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85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9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0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8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093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3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3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34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52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77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82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0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01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22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AFD8-4DCC-40ED-A256-5633DCF80931}" type="datetimeFigureOut">
              <a:rPr lang="en-IN" smtClean="0"/>
              <a:pPr/>
              <a:t>15-08-2013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015D-9626-41F7-8074-17748742A75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90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B9DF-DD56-4D8A-8B85-89CAF67936A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15-08-2013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FBFE-C3A6-4600-B31D-40CAB862BFB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6" y="1"/>
            <a:ext cx="9163325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7" y="6309320"/>
            <a:ext cx="916332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4811"/>
            <a:ext cx="1371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45" y="6345535"/>
            <a:ext cx="600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14" y="0"/>
            <a:ext cx="937062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91" y="2057400"/>
            <a:ext cx="2145417" cy="8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2753097"/>
            <a:ext cx="3816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>
                <a:solidFill>
                  <a:schemeClr val="bg1"/>
                </a:solidFill>
              </a:rPr>
              <a:t>X1000 </a:t>
            </a:r>
            <a:endParaRPr lang="en-IN" sz="38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10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Steps for OTA Upgrade</a:t>
            </a:r>
            <a:endParaRPr lang="en-IN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7992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X1000</a:t>
            </a:r>
          </a:p>
        </p:txBody>
      </p:sp>
      <p:pic>
        <p:nvPicPr>
          <p:cNvPr id="1032" name="Picture 8" descr="C:\Users\kamleshwar\Desktop\X1000 Screenshots\Screenshot_2013-04-23-12-52-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2757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kamleshwar\Desktop\X1000 Screenshots\Screenshot_2013-04-23-12-52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9" y="1066800"/>
            <a:ext cx="2812931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254752"/>
            <a:ext cx="40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 to Phone Settings&gt;About Phone&gt;</a:t>
            </a:r>
          </a:p>
          <a:p>
            <a:r>
              <a:rPr lang="en-US" b="1" dirty="0" smtClean="0"/>
              <a:t>Software update. Above screen will come when you tap on Update.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26850" y="525475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you tap on OK, device will check for software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56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kamleshwar\Desktop\X1000 Screenshots\Screenshot_2013-04-23-12-53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9" y="1069849"/>
            <a:ext cx="2812931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kamleshwar\Desktop\X1000 Screenshots\Screenshot_2013-04-23-12-53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5" y="1066800"/>
            <a:ext cx="2757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7992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X1000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200" y="5422025"/>
            <a:ext cx="41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Touch on OK to download the update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350763"/>
            <a:ext cx="340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see download progress,  </a:t>
            </a:r>
          </a:p>
          <a:p>
            <a:r>
              <a:rPr lang="en-US" b="1" dirty="0" smtClean="0"/>
              <a:t>0 to100%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18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kamleshwar\Desktop\X1000 Screenshots\Screenshot_2013-04-23-10-22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5" y="1066800"/>
            <a:ext cx="2784539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kamleshwar\Desktop\X1000 Screenshots\Screenshot_2013-04-23-10-28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784539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17992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X1000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595" y="5351656"/>
            <a:ext cx="278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Download progress 99%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254752"/>
            <a:ext cx="41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Device will show System update is ready once download is complete, Tap to install the update as mentioned in screen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867400" y="2575034"/>
            <a:ext cx="1600200" cy="381000"/>
          </a:xfrm>
          <a:prstGeom prst="roundRect">
            <a:avLst/>
          </a:prstGeom>
          <a:solidFill>
            <a:schemeClr val="bg1">
              <a:alpha val="1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2" name="Elbow Connector 11"/>
          <p:cNvCxnSpPr>
            <a:stCxn id="10" idx="3"/>
          </p:cNvCxnSpPr>
          <p:nvPr/>
        </p:nvCxnSpPr>
        <p:spPr>
          <a:xfrm>
            <a:off x="7467600" y="2765534"/>
            <a:ext cx="1066800" cy="2586122"/>
          </a:xfrm>
          <a:prstGeom prst="bentConnector2">
            <a:avLst/>
          </a:prstGeom>
          <a:ln>
            <a:headEnd type="triangle" w="lg" len="lg"/>
            <a:tailEnd type="none" w="lg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1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C:\Users\kamleshwar\Desktop\X1000 Screenshots\Screenshot_2013-04-23-10-23-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9848"/>
            <a:ext cx="2819400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C:\Users\kamleshwar\Desktop\X1000 Screenshots\Screenshot_2013-04-23-11-1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819400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17992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X1000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5342828"/>
            <a:ext cx="41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Tap on Install Now to install the update.</a:t>
            </a:r>
          </a:p>
          <a:p>
            <a:r>
              <a:rPr lang="en-US" b="1" dirty="0" smtClean="0"/>
              <a:t>After this device will reboot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26358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Device will show above pop up if battery level is less than 35%, we recommend that battery level should be min. 70% for smooth software upgrade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8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amleshwar\Desktop\X1000 Screenshots\IMG_20130423_175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9428"/>
            <a:ext cx="2743200" cy="4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mleshwar\Desktop\X1000 Screenshots\Droid m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066800"/>
            <a:ext cx="2897212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79929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X1000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5412828"/>
            <a:ext cx="462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After reboot device will  go under Droid mode </a:t>
            </a:r>
          </a:p>
          <a:p>
            <a:r>
              <a:rPr lang="en-IN" b="1" dirty="0" smtClean="0"/>
              <a:t>for upgrading the software as shown above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03168" y="5412827"/>
            <a:ext cx="3806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After Droid mode device will upgrade </a:t>
            </a:r>
          </a:p>
          <a:p>
            <a:r>
              <a:rPr lang="en-IN" b="1" dirty="0" smtClean="0"/>
              <a:t>the Android as shown above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58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29" y="-27384"/>
            <a:ext cx="9370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299695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cs typeface="Calibri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191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13773</TotalTime>
  <Words>153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Ashish Khurana</dc:creator>
  <cp:lastModifiedBy>Ashish Khurana</cp:lastModifiedBy>
  <cp:revision>473</cp:revision>
  <cp:lastPrinted>2012-03-12T07:24:48Z</cp:lastPrinted>
  <dcterms:created xsi:type="dcterms:W3CDTF">2012-02-25T07:17:11Z</dcterms:created>
  <dcterms:modified xsi:type="dcterms:W3CDTF">2013-08-14T21:15:02Z</dcterms:modified>
</cp:coreProperties>
</file>